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92" r:id="rId12"/>
    <p:sldId id="272" r:id="rId13"/>
    <p:sldId id="274" r:id="rId14"/>
    <p:sldId id="275" r:id="rId15"/>
    <p:sldId id="276" r:id="rId16"/>
    <p:sldId id="277" r:id="rId17"/>
    <p:sldId id="278" r:id="rId18"/>
    <p:sldId id="283" r:id="rId19"/>
    <p:sldId id="282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71" r:id="rId32"/>
    <p:sldId id="26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72633"/>
  </p:normalViewPr>
  <p:slideViewPr>
    <p:cSldViewPr snapToGrid="0" snapToObjects="1">
      <p:cViewPr>
        <p:scale>
          <a:sx n="88" d="100"/>
          <a:sy n="88" d="100"/>
        </p:scale>
        <p:origin x="1080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4344</TotalTime>
  <Words>685</Words>
  <Application>Microsoft Macintosh PowerPoint</Application>
  <PresentationFormat>On-screen Show (4:3)</PresentationFormat>
  <Paragraphs>221</Paragraphs>
  <Slides>32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PowerPoint Presentation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89</cp:revision>
  <dcterms:created xsi:type="dcterms:W3CDTF">2015-11-19T02:10:34Z</dcterms:created>
  <dcterms:modified xsi:type="dcterms:W3CDTF">2015-11-22T02:45:13Z</dcterms:modified>
</cp:coreProperties>
</file>